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54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847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48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43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5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17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884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192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65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253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039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217C3-0065-4AEB-BCF3-8B4C720E13CD}" type="datetimeFigureOut">
              <a:rPr lang="en-CA" smtClean="0"/>
              <a:t>2017-06-07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CE76-4767-46DE-BDD6-4C3C283E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170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78746"/>
            <a:ext cx="9144000" cy="1035211"/>
          </a:xfrm>
        </p:spPr>
        <p:txBody>
          <a:bodyPr>
            <a:normAutofit/>
          </a:bodyPr>
          <a:lstStyle/>
          <a:p>
            <a:r>
              <a:rPr lang="en-CA" sz="5400" dirty="0" smtClean="0"/>
              <a:t>Convolutional Neural Networks</a:t>
            </a:r>
            <a:endParaRPr lang="en-CA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82311"/>
            <a:ext cx="9144000" cy="501332"/>
          </a:xfrm>
        </p:spPr>
        <p:txBody>
          <a:bodyPr/>
          <a:lstStyle/>
          <a:p>
            <a:r>
              <a:rPr lang="en-CA" dirty="0" err="1" smtClean="0"/>
              <a:t>Santanu</a:t>
            </a:r>
            <a:r>
              <a:rPr lang="en-CA" dirty="0" smtClean="0"/>
              <a:t> Sarker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6" y="2951997"/>
            <a:ext cx="6315074" cy="32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</a:t>
            </a:r>
            <a:r>
              <a:rPr lang="en-CA" dirty="0" smtClean="0"/>
              <a:t>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1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Propagation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814511"/>
            <a:ext cx="6686550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3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try it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610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b="1" dirty="0" err="1" smtClean="0"/>
              <a:t>github.com</a:t>
            </a:r>
            <a:r>
              <a:rPr lang="en-US" b="1" dirty="0" smtClean="0"/>
              <a:t>/santanu23/</a:t>
            </a:r>
            <a:r>
              <a:rPr lang="en-US" b="1" dirty="0" err="1" smtClean="0"/>
              <a:t>MachineLearning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6" y="2546667"/>
            <a:ext cx="8278813" cy="32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37" y="1905508"/>
            <a:ext cx="4657725" cy="39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2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problem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66" y="1873511"/>
            <a:ext cx="1025225" cy="1543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910" y="1873511"/>
            <a:ext cx="847725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73" y="1873511"/>
            <a:ext cx="981075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164" y="1873511"/>
            <a:ext cx="857250" cy="1276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351" y="4161781"/>
            <a:ext cx="904875" cy="1285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92" y="4066531"/>
            <a:ext cx="895350" cy="1381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675" y="3778464"/>
            <a:ext cx="1339936" cy="17637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3073" y="3883321"/>
            <a:ext cx="1381125" cy="1564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2078" y="3778464"/>
            <a:ext cx="1365422" cy="18153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575" y="1698711"/>
            <a:ext cx="16573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problem</a:t>
            </a:r>
            <a:endParaRPr lang="en-CA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8710"/>
            <a:ext cx="1657350" cy="1933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6930" t="7528" r="9299" b="11229"/>
          <a:stretch/>
        </p:blipFill>
        <p:spPr>
          <a:xfrm>
            <a:off x="4839919" y="1545151"/>
            <a:ext cx="1507524" cy="2240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76926">
            <a:off x="2602383" y="1698712"/>
            <a:ext cx="1657350" cy="19335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42" y="1381620"/>
            <a:ext cx="1000017" cy="24250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8255" y="40200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Original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3140028" y="4023499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Rotated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5075648" y="402006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Scaled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7454501" y="4056450"/>
            <a:ext cx="9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Skewed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226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problem</a:t>
            </a:r>
            <a:endParaRPr lang="en-CA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8710"/>
            <a:ext cx="1657350" cy="1933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6930" t="7528" r="9299" b="11229"/>
          <a:stretch/>
        </p:blipFill>
        <p:spPr>
          <a:xfrm>
            <a:off x="4839919" y="1545151"/>
            <a:ext cx="1507524" cy="2240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76926">
            <a:off x="2602383" y="1698712"/>
            <a:ext cx="1657350" cy="19335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42" y="1381620"/>
            <a:ext cx="1000017" cy="242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255" y="1913022"/>
            <a:ext cx="1219200" cy="150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8255" y="40200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Original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3140028" y="4023499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Rotated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5075648" y="402006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Scaled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7454501" y="4056450"/>
            <a:ext cx="9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Skewed</a:t>
            </a:r>
            <a:endParaRPr lang="en-CA" dirty="0"/>
          </a:p>
        </p:txBody>
      </p:sp>
      <p:pic>
        <p:nvPicPr>
          <p:cNvPr id="28" name="Picture 4" descr="https://gyazo.com/dce064b02a0fc72ee8c13e299a29e16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673" y="3806697"/>
            <a:ext cx="1622030" cy="20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solution</a:t>
            </a:r>
            <a:endParaRPr lang="en-CA" dirty="0"/>
          </a:p>
        </p:txBody>
      </p:sp>
      <p:pic>
        <p:nvPicPr>
          <p:cNvPr id="2054" name="Picture 6" descr="Ancient Aliens Meme | CONVOLUTIONAL NEURAL NETWORKS | image tagged in memes,ancient aliens | made w/ Imgflip meme mak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"/>
          <a:stretch/>
        </p:blipFill>
        <p:spPr bwMode="auto">
          <a:xfrm>
            <a:off x="3393725" y="1787946"/>
            <a:ext cx="4762500" cy="40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5</a:t>
            </a:r>
            <a:r>
              <a:rPr lang="en-CA" dirty="0" smtClean="0"/>
              <a:t> </a:t>
            </a:r>
            <a:r>
              <a:rPr lang="en-CA" dirty="0" smtClean="0"/>
              <a:t>Key Concepts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 smtClean="0"/>
              <a:t>Convolution</a:t>
            </a:r>
          </a:p>
          <a:p>
            <a:r>
              <a:rPr lang="en-CA" sz="3600" dirty="0" smtClean="0"/>
              <a:t>Max Pooling</a:t>
            </a:r>
          </a:p>
          <a:p>
            <a:r>
              <a:rPr lang="en-CA" sz="3600" dirty="0" smtClean="0"/>
              <a:t>Activation</a:t>
            </a:r>
          </a:p>
          <a:p>
            <a:r>
              <a:rPr lang="en-CA" sz="3600" dirty="0" smtClean="0"/>
              <a:t>Gradient Descent</a:t>
            </a:r>
          </a:p>
          <a:p>
            <a:r>
              <a:rPr lang="en-CA" sz="3600" dirty="0" smtClean="0"/>
              <a:t>Back Propagation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6820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Convolution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3204"/>
            <a:ext cx="9903941" cy="4351338"/>
          </a:xfrm>
        </p:spPr>
        <p:txBody>
          <a:bodyPr>
            <a:normAutofit/>
          </a:bodyPr>
          <a:lstStyle/>
          <a:p>
            <a:r>
              <a:rPr lang="en-CA" sz="3200" dirty="0" smtClean="0"/>
              <a:t>Align the kernel with the image</a:t>
            </a:r>
          </a:p>
          <a:p>
            <a:r>
              <a:rPr lang="en-CA" sz="3200" dirty="0" smtClean="0"/>
              <a:t>Multiply each kernel value with corresponding pixel value</a:t>
            </a:r>
          </a:p>
          <a:p>
            <a:r>
              <a:rPr lang="en-CA" sz="3200" dirty="0" smtClean="0"/>
              <a:t>Add up the result</a:t>
            </a:r>
          </a:p>
          <a:p>
            <a:r>
              <a:rPr lang="en-CA" sz="3200" dirty="0" smtClean="0"/>
              <a:t>Repeat for entire image</a:t>
            </a:r>
          </a:p>
        </p:txBody>
      </p:sp>
      <p:pic>
        <p:nvPicPr>
          <p:cNvPr id="6" name="Picture 2" descr="Image result for convolution over imag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19" y="2748263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gyazo.com/5ce30638da96e4150310ea3a0627bff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22" y="4248494"/>
            <a:ext cx="1819771" cy="16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26135" y="6036531"/>
            <a:ext cx="87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b="1" dirty="0" smtClean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56206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 Pooling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081"/>
            <a:ext cx="10515600" cy="4351338"/>
          </a:xfrm>
        </p:spPr>
        <p:txBody>
          <a:bodyPr/>
          <a:lstStyle/>
          <a:p>
            <a:r>
              <a:rPr lang="en-CA" dirty="0" smtClean="0"/>
              <a:t>Create a window (2x2)</a:t>
            </a:r>
          </a:p>
          <a:p>
            <a:r>
              <a:rPr lang="en-CA" dirty="0" smtClean="0"/>
              <a:t>Pick a stride length (2)</a:t>
            </a:r>
          </a:p>
          <a:p>
            <a:r>
              <a:rPr lang="en-CA" dirty="0" smtClean="0"/>
              <a:t>Move the window over the feature map</a:t>
            </a:r>
          </a:p>
          <a:p>
            <a:r>
              <a:rPr lang="en-CA" dirty="0" smtClean="0"/>
              <a:t>Take the maximum value from each window</a:t>
            </a:r>
            <a:endParaRPr lang="en-CA" dirty="0"/>
          </a:p>
        </p:txBody>
      </p:sp>
      <p:pic>
        <p:nvPicPr>
          <p:cNvPr id="6146" name="Picture 2" descr="Image result for max-pooling 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t="13382" b="20311"/>
          <a:stretch/>
        </p:blipFill>
        <p:spPr bwMode="auto">
          <a:xfrm>
            <a:off x="3201417" y="3797645"/>
            <a:ext cx="5868011" cy="25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Activation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" y="1690688"/>
            <a:ext cx="4156076" cy="2768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96" r="22081"/>
          <a:stretch/>
        </p:blipFill>
        <p:spPr>
          <a:xfrm>
            <a:off x="4386263" y="1608772"/>
            <a:ext cx="3626167" cy="2850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515" t="9584" b="3833"/>
          <a:stretch/>
        </p:blipFill>
        <p:spPr>
          <a:xfrm>
            <a:off x="8462329" y="1881393"/>
            <a:ext cx="3534727" cy="25777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0757" y="4459104"/>
            <a:ext cx="952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mtClean="0"/>
              <a:t>Softmax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934317" y="4459104"/>
            <a:ext cx="613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mtClean="0"/>
              <a:t>tanh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9788938" y="4471938"/>
            <a:ext cx="66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mtClean="0"/>
              <a:t>ReLU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79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104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Convolutional Neural Networks</vt:lpstr>
      <vt:lpstr>The problem</vt:lpstr>
      <vt:lpstr>The problem</vt:lpstr>
      <vt:lpstr>The problem</vt:lpstr>
      <vt:lpstr>The solution</vt:lpstr>
      <vt:lpstr>5 Key Concepts</vt:lpstr>
      <vt:lpstr>Convolution</vt:lpstr>
      <vt:lpstr>Max Pooling</vt:lpstr>
      <vt:lpstr>Activation</vt:lpstr>
      <vt:lpstr>Gradient Descent</vt:lpstr>
      <vt:lpstr>Back Propagation</vt:lpstr>
      <vt:lpstr>Lets try it out!</vt:lpstr>
      <vt:lpstr>Any 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Santanu Sarker</dc:creator>
  <cp:lastModifiedBy>SANTANU Sarker</cp:lastModifiedBy>
  <cp:revision>11</cp:revision>
  <dcterms:created xsi:type="dcterms:W3CDTF">2017-06-07T02:54:57Z</dcterms:created>
  <dcterms:modified xsi:type="dcterms:W3CDTF">2017-06-08T00:08:34Z</dcterms:modified>
</cp:coreProperties>
</file>